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71" r:id="rId4"/>
    <p:sldId id="272" r:id="rId5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32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5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0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8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8D4C-38AC-46D3-A3B8-5B6D71817B0A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9328-AD52-458A-8CF9-199A3BB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176" y="1523999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1500 GPH Reverse osmosis Water Purification Unit</a:t>
            </a:r>
          </a:p>
          <a:p>
            <a:pPr algn="ctr"/>
            <a:r>
              <a:rPr lang="en-US" dirty="0" smtClean="0"/>
              <a:t>ROWPU</a:t>
            </a:r>
            <a:endParaRPr lang="en-US" sz="1200" dirty="0" smtClean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8074" y="2286000"/>
            <a:ext cx="4374916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>
                <a:ea typeface="Calibri"/>
              </a:rPr>
              <a:t>Part Number:		</a:t>
            </a:r>
            <a:r>
              <a:rPr lang="en-US" sz="1200" dirty="0" smtClean="0">
                <a:ea typeface="Calibri"/>
              </a:rPr>
              <a:t>	701-1500ROWPU</a:t>
            </a:r>
          </a:p>
          <a:p>
            <a:pPr>
              <a:lnSpc>
                <a:spcPct val="115000"/>
              </a:lnSpc>
            </a:pPr>
            <a:r>
              <a:rPr lang="en-US" sz="1200" dirty="0" smtClean="0">
                <a:ea typeface="Calibri"/>
              </a:rPr>
              <a:t>NSN:			4610-01-530-3255</a:t>
            </a:r>
          </a:p>
          <a:p>
            <a:pPr>
              <a:lnSpc>
                <a:spcPct val="115000"/>
              </a:lnSpc>
            </a:pPr>
            <a:r>
              <a:rPr lang="en-US" sz="1200" dirty="0" smtClean="0">
                <a:ea typeface="Calibri"/>
              </a:rPr>
              <a:t>Dimensions </a:t>
            </a:r>
            <a:r>
              <a:rPr lang="en-US" sz="1200" dirty="0">
                <a:ea typeface="Calibri"/>
              </a:rPr>
              <a:t>(Closed):	</a:t>
            </a:r>
            <a:r>
              <a:rPr lang="en-US" sz="1200" dirty="0" smtClean="0">
                <a:ea typeface="Calibri"/>
              </a:rPr>
              <a:t>	108” </a:t>
            </a:r>
            <a:r>
              <a:rPr lang="en-US" sz="1200" dirty="0">
                <a:ea typeface="Calibri"/>
              </a:rPr>
              <a:t>L x 88” W x </a:t>
            </a:r>
            <a:r>
              <a:rPr lang="en-US" sz="1200" dirty="0" smtClean="0">
                <a:ea typeface="Calibri"/>
              </a:rPr>
              <a:t>84” </a:t>
            </a:r>
            <a:r>
              <a:rPr lang="en-US" sz="1200" dirty="0">
                <a:ea typeface="Calibri"/>
              </a:rPr>
              <a:t>H</a:t>
            </a:r>
            <a:endParaRPr lang="en-US" sz="1200" dirty="0" smtClean="0">
              <a:effectLst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ea typeface="Calibri"/>
              </a:rPr>
              <a:t>Weight </a:t>
            </a:r>
            <a:r>
              <a:rPr lang="en-US" sz="1200" dirty="0">
                <a:ea typeface="Calibri"/>
              </a:rPr>
              <a:t>(Packed):	</a:t>
            </a:r>
            <a:r>
              <a:rPr lang="en-US" sz="1200" dirty="0" smtClean="0">
                <a:ea typeface="Calibri"/>
              </a:rPr>
              <a:t>	8,400 </a:t>
            </a:r>
            <a:r>
              <a:rPr lang="en-US" sz="1200" dirty="0" err="1">
                <a:ea typeface="Calibri"/>
              </a:rPr>
              <a:t>lbs</a:t>
            </a:r>
            <a:r>
              <a:rPr lang="en-US" sz="1200" dirty="0">
                <a:ea typeface="Calibri"/>
              </a:rPr>
              <a:t> </a:t>
            </a:r>
            <a:r>
              <a:rPr lang="en-US" sz="1200" dirty="0" smtClean="0">
                <a:ea typeface="Calibri"/>
              </a:rPr>
              <a:t>(2,286 </a:t>
            </a:r>
            <a:r>
              <a:rPr lang="en-US" sz="1200" dirty="0">
                <a:ea typeface="Calibri"/>
              </a:rPr>
              <a:t>kg)  </a:t>
            </a:r>
            <a:endParaRPr lang="en-US" sz="1200" dirty="0">
              <a:effectLst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2" y="4934307"/>
            <a:ext cx="5145873" cy="34157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Rectangle 9"/>
          <p:cNvSpPr/>
          <p:nvPr/>
        </p:nvSpPr>
        <p:spPr>
          <a:xfrm>
            <a:off x="1215598" y="3352800"/>
            <a:ext cx="4419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USAF, FEMA and NATO Standard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1,500 to 1,800 Gallons Per Hour of Water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Fully NBC Capable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Single Pallet Position</a:t>
            </a:r>
          </a:p>
        </p:txBody>
      </p:sp>
    </p:spTree>
    <p:extLst>
      <p:ext uri="{BB962C8B-B14F-4D97-AF65-F5344CB8AC3E}">
        <p14:creationId xmlns:p14="http://schemas.microsoft.com/office/powerpoint/2010/main" val="12885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8003" r="35000" b="20664"/>
          <a:stretch/>
        </p:blipFill>
        <p:spPr bwMode="auto">
          <a:xfrm>
            <a:off x="609600" y="4876800"/>
            <a:ext cx="2560320" cy="21031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467" y="2491793"/>
            <a:ext cx="5503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1500 </a:t>
            </a:r>
            <a:r>
              <a:rPr lang="en-US" sz="1200" dirty="0"/>
              <a:t>ROWPU was developed by HEI for the USAF. It is the only mobile water </a:t>
            </a:r>
            <a:r>
              <a:rPr lang="en-US" sz="1200" dirty="0" smtClean="0"/>
              <a:t>purification device </a:t>
            </a:r>
            <a:r>
              <a:rPr lang="en-US" sz="1200" dirty="0"/>
              <a:t>on the market that meets the tough demands of the USAF. The unit is in full </a:t>
            </a:r>
            <a:r>
              <a:rPr lang="en-US" sz="1200" dirty="0" smtClean="0"/>
              <a:t>compliance with </a:t>
            </a:r>
            <a:r>
              <a:rPr lang="en-US" sz="1200" dirty="0"/>
              <a:t>the USAF Purchase Description, and is fully tested, fielded and trained within the USAF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All operation and maintenance is covered in USAF Technical Order TO 40W4-20-1. All </a:t>
            </a:r>
            <a:r>
              <a:rPr lang="en-US" sz="1200" dirty="0" smtClean="0"/>
              <a:t>water produced </a:t>
            </a:r>
            <a:r>
              <a:rPr lang="en-US" sz="1200" dirty="0"/>
              <a:t>is in full accordance with DOD Standards and Regulations. Unit as supplied </a:t>
            </a:r>
            <a:r>
              <a:rPr lang="en-US" sz="1200" dirty="0" smtClean="0"/>
              <a:t>comes with </a:t>
            </a:r>
            <a:r>
              <a:rPr lang="en-US" sz="1200" dirty="0"/>
              <a:t>all components necessary for 100 hours of operation. Supplied unit does not include </a:t>
            </a:r>
            <a:r>
              <a:rPr lang="en-US" sz="1200" dirty="0" smtClean="0"/>
              <a:t>water storage </a:t>
            </a:r>
            <a:r>
              <a:rPr lang="en-US" sz="1200" dirty="0"/>
              <a:t>bladders or bags and the power source. Full specifications available upon request.</a:t>
            </a:r>
          </a:p>
        </p:txBody>
      </p:sp>
      <p:pic>
        <p:nvPicPr>
          <p:cNvPr id="10" name="Picture 2" descr="C:\Users\martino.tancredi\Desktop\Minot\Setting up last rowpu's number 7 and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899" y="5486400"/>
            <a:ext cx="2819400" cy="21145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642176" y="152399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1500 ROWPU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200" dirty="0" smtClean="0"/>
              <a:t>(Continued)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2176" y="1523999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Distribution Solutions</a:t>
            </a:r>
          </a:p>
          <a:p>
            <a:pPr algn="ctr"/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400 A Power Distribution Panels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60 Amp Power Distribution Panels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Many Other Custom Solutions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048000"/>
            <a:ext cx="1479845" cy="22197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4" y="2908994"/>
            <a:ext cx="2446992" cy="16313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94380"/>
            <a:ext cx="3208048" cy="27297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249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2176" y="1523999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Storage and Distribution Solutions</a:t>
            </a:r>
          </a:p>
          <a:p>
            <a:pPr algn="ctr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Supplier of BEAR Water System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Source Run Pump (400 GPM)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Dual Pumping Station (350 GPM)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25,000 Gallon Quick Erect Tank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Waste Aeration and Mixing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All BEAR Subsystems Including: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Source Run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150 Man Water Production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550 Initial Set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550 Follow-on Set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Many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USMC Tactical Water and Fuel System Components</a:t>
            </a:r>
          </a:p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72187"/>
            <a:ext cx="2224616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6" y="4800600"/>
            <a:ext cx="2132445" cy="172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95" y="4343400"/>
            <a:ext cx="23050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230</Words>
  <Application>Microsoft Office PowerPoint</Application>
  <PresentationFormat>Letter Paper (8.5x11 in)</PresentationFormat>
  <Paragraphs>34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Highland Engineering,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Beebe</dc:creator>
  <cp:lastModifiedBy>Ray Beebe</cp:lastModifiedBy>
  <cp:revision>30</cp:revision>
  <cp:lastPrinted>2016-04-29T18:00:06Z</cp:lastPrinted>
  <dcterms:created xsi:type="dcterms:W3CDTF">2016-04-29T13:34:33Z</dcterms:created>
  <dcterms:modified xsi:type="dcterms:W3CDTF">2016-10-12T14:29:22Z</dcterms:modified>
</cp:coreProperties>
</file>